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5" r:id="rId2"/>
  </p:sldMasterIdLst>
  <p:sldIdLst>
    <p:sldId id="268" r:id="rId3"/>
    <p:sldId id="282" r:id="rId4"/>
    <p:sldId id="286" r:id="rId5"/>
    <p:sldId id="270" r:id="rId6"/>
    <p:sldId id="265" r:id="rId7"/>
    <p:sldId id="287" r:id="rId8"/>
    <p:sldId id="269" r:id="rId9"/>
    <p:sldId id="295" r:id="rId10"/>
    <p:sldId id="296" r:id="rId11"/>
    <p:sldId id="299" r:id="rId12"/>
    <p:sldId id="300" r:id="rId13"/>
    <p:sldId id="301" r:id="rId14"/>
    <p:sldId id="302" r:id="rId15"/>
    <p:sldId id="303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483821"/>
    <a:srgbClr val="0796A9"/>
    <a:srgbClr val="574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3" autoAdjust="0"/>
    <p:restoredTop sz="94434" autoAdjust="0"/>
  </p:normalViewPr>
  <p:slideViewPr>
    <p:cSldViewPr snapToGrid="0">
      <p:cViewPr varScale="1">
        <p:scale>
          <a:sx n="81" d="100"/>
          <a:sy n="81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7455-DD3F-4945-B99E-49826E2C8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174A-851F-4EA1-BAE2-AF2B2BE2A0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7455-DD3F-4945-B99E-49826E2C8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174A-851F-4EA1-BAE2-AF2B2BE2A0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9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7455-DD3F-4945-B99E-49826E2C8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174A-851F-4EA1-BAE2-AF2B2BE2A0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2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AD81-C6F3-4743-A20C-A7303786DD2A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08C3-EA8E-4901-9041-45DFCCB09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01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AD81-C6F3-4743-A20C-A7303786DD2A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08C3-EA8E-4901-9041-45DFCCB09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00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AD81-C6F3-4743-A20C-A7303786DD2A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08C3-EA8E-4901-9041-45DFCCB09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70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AD81-C6F3-4743-A20C-A7303786DD2A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08C3-EA8E-4901-9041-45DFCCB09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57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AD81-C6F3-4743-A20C-A7303786DD2A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08C3-EA8E-4901-9041-45DFCCB09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73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AD81-C6F3-4743-A20C-A7303786DD2A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08C3-EA8E-4901-9041-45DFCCB09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77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AD81-C6F3-4743-A20C-A7303786DD2A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08C3-EA8E-4901-9041-45DFCCB09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76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AD81-C6F3-4743-A20C-A7303786DD2A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08C3-EA8E-4901-9041-45DFCCB09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7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7455-DD3F-4945-B99E-49826E2C8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174A-851F-4EA1-BAE2-AF2B2BE2A0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37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AD81-C6F3-4743-A20C-A7303786DD2A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08C3-EA8E-4901-9041-45DFCCB09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1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AD81-C6F3-4743-A20C-A7303786DD2A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08C3-EA8E-4901-9041-45DFCCB09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4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AD81-C6F3-4743-A20C-A7303786DD2A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08C3-EA8E-4901-9041-45DFCCB09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1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7455-DD3F-4945-B99E-49826E2C8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174A-851F-4EA1-BAE2-AF2B2BE2A0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7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7455-DD3F-4945-B99E-49826E2C8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174A-851F-4EA1-BAE2-AF2B2BE2A0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8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7455-DD3F-4945-B99E-49826E2C8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174A-851F-4EA1-BAE2-AF2B2BE2A0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7455-DD3F-4945-B99E-49826E2C8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174A-851F-4EA1-BAE2-AF2B2BE2A0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1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7455-DD3F-4945-B99E-49826E2C8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174A-851F-4EA1-BAE2-AF2B2BE2A0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9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7455-DD3F-4945-B99E-49826E2C8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174A-851F-4EA1-BAE2-AF2B2BE2A0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42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7455-DD3F-4945-B99E-49826E2C8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F174A-851F-4EA1-BAE2-AF2B2BE2A0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3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87455-DD3F-4945-B99E-49826E2C8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F174A-851F-4EA1-BAE2-AF2B2BE2A0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5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87455-DD3F-4945-B99E-49826E2C82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F174A-851F-4EA1-BAE2-AF2B2BE2A0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4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2.wav"/><Relationship Id="rId5" Type="http://schemas.openxmlformats.org/officeDocument/2006/relationships/hyperlink" Target="mailto:jalilrajshahi@gmail.com" TargetMode="Externa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gif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79687"/>
            <a:ext cx="12050332" cy="6778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" y="3429000"/>
            <a:ext cx="1531938" cy="1214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75" y="2176462"/>
            <a:ext cx="1605818" cy="1252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262" y="282575"/>
            <a:ext cx="1150938" cy="1475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05" y="3133725"/>
            <a:ext cx="5010150" cy="590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523042"/>
            <a:ext cx="704850" cy="5356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78838" y="7010400"/>
            <a:ext cx="4565561" cy="25681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41668" y="1048528"/>
            <a:ext cx="12046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WELCOME TO YOU ALL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390601574"/>
      </p:ext>
    </p:extLst>
  </p:cSld>
  <p:clrMapOvr>
    <a:masterClrMapping/>
  </p:clrMapOvr>
  <p:transition>
    <p:randomBar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smtClean="0"/>
              <a:t>Fill in the gaps with the clue :</a:t>
            </a:r>
            <a:endParaRPr lang="en-US" sz="5400" b="1" dirty="0"/>
          </a:p>
          <a:p>
            <a:endParaRPr lang="en-US" sz="3600" dirty="0" smtClean="0"/>
          </a:p>
          <a:p>
            <a:r>
              <a:rPr lang="en-US" sz="3600" dirty="0" smtClean="0"/>
              <a:t> Trees –(a)- very important to us. They help us in many ways. They -(b)- us  oxygen, food, wood and shade . They protect us from air pollution. But many people are not aware of this. They -(c)-down trees every moment with out consideration. If they -(d)-to do it, one day there will be no trees left on earth. When this really happens, our life will be at stake. So we should-(e)- this practice immediately and grow more and more  trees for our survival.   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42791"/>
              </p:ext>
            </p:extLst>
          </p:nvPr>
        </p:nvGraphicFramePr>
        <p:xfrm>
          <a:off x="136478" y="719666"/>
          <a:ext cx="11778019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3265"/>
                <a:gridCol w="1692323"/>
                <a:gridCol w="1555844"/>
                <a:gridCol w="1705971"/>
                <a:gridCol w="1705970"/>
                <a:gridCol w="1733265"/>
                <a:gridCol w="1651381"/>
              </a:tblGrid>
              <a:tr h="53592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continue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cut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follow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give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plant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stop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0107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3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104"/>
            <a:ext cx="12064621" cy="58603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0551" y="0"/>
            <a:ext cx="11914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Act out a dialogue with your partner 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052211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1201003"/>
            <a:ext cx="11818961" cy="5656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9553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 </a:t>
            </a:r>
            <a:r>
              <a:rPr lang="en-US" sz="3200" dirty="0"/>
              <a:t>a dialogue about the importance of tree Plantation . (In </a:t>
            </a:r>
            <a:r>
              <a:rPr lang="en-US" sz="3200" dirty="0" smtClean="0"/>
              <a:t>group)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57610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245660"/>
            <a:ext cx="11750722" cy="64656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32012" y="5827594"/>
            <a:ext cx="11750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Home Work: Write a Paragraph about “Tree Plantation”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070855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437" y="3573196"/>
            <a:ext cx="1191064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/>
              <a:t>Good Bye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32083824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1434"/>
            <a:ext cx="11926455" cy="67095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4327635"/>
            <a:ext cx="5702011" cy="1730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06" y="1378638"/>
            <a:ext cx="2948997" cy="294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99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169920" y="2392680"/>
            <a:ext cx="5882640" cy="134112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88" y="1828800"/>
            <a:ext cx="3776472" cy="4648200"/>
          </a:xfrm>
          <a:prstGeom prst="ellipse">
            <a:avLst/>
          </a:prstGeom>
          <a:solidFill>
            <a:schemeClr val="accent2"/>
          </a:solidFill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425440" y="1722120"/>
            <a:ext cx="6659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Md. Abdul </a:t>
            </a:r>
            <a:r>
              <a:rPr lang="en-US" sz="3600" dirty="0" err="1" smtClean="0"/>
              <a:t>Jalil</a:t>
            </a:r>
            <a:r>
              <a:rPr lang="en-US" sz="3600" dirty="0" smtClean="0"/>
              <a:t> MA (B Ed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)</a:t>
            </a:r>
          </a:p>
          <a:p>
            <a:r>
              <a:rPr lang="en-US" sz="3600" dirty="0" smtClean="0"/>
              <a:t>Assistant Teacher (English)</a:t>
            </a:r>
          </a:p>
          <a:p>
            <a:r>
              <a:rPr lang="en-US" sz="3600" dirty="0" err="1" smtClean="0"/>
              <a:t>Horipur</a:t>
            </a:r>
            <a:r>
              <a:rPr lang="en-US" sz="3600" dirty="0" smtClean="0"/>
              <a:t> High School</a:t>
            </a:r>
          </a:p>
          <a:p>
            <a:r>
              <a:rPr lang="en-US" sz="3600" dirty="0" err="1" smtClean="0"/>
              <a:t>Tanore</a:t>
            </a:r>
            <a:r>
              <a:rPr lang="en-US" sz="3600" dirty="0" smtClean="0"/>
              <a:t> –</a:t>
            </a:r>
            <a:r>
              <a:rPr lang="en-US" sz="3600" dirty="0" err="1" smtClean="0"/>
              <a:t>Rajshahi</a:t>
            </a:r>
            <a:endParaRPr lang="en-US" sz="3600" dirty="0" smtClean="0"/>
          </a:p>
          <a:p>
            <a:r>
              <a:rPr lang="en-US" sz="3600" dirty="0" smtClean="0"/>
              <a:t>Resource Teacher (English) </a:t>
            </a:r>
            <a:r>
              <a:rPr lang="en-US" sz="2800" dirty="0" smtClean="0"/>
              <a:t>(SEQAEP)</a:t>
            </a:r>
          </a:p>
          <a:p>
            <a:r>
              <a:rPr lang="en-US" sz="3600" dirty="0" smtClean="0"/>
              <a:t>Master Trainer </a:t>
            </a:r>
            <a:r>
              <a:rPr lang="en-US" sz="2800" dirty="0" smtClean="0"/>
              <a:t>(English) (TQI &amp; BRAC)</a:t>
            </a:r>
          </a:p>
          <a:p>
            <a:r>
              <a:rPr lang="en-US" sz="3600" dirty="0" smtClean="0"/>
              <a:t>Email: </a:t>
            </a:r>
            <a:r>
              <a:rPr lang="en-US" sz="3600" dirty="0" smtClean="0">
                <a:hlinkClick r:id="rId5"/>
              </a:rPr>
              <a:t>jalilrajshahi@gmail.com</a:t>
            </a:r>
            <a:endParaRPr lang="en-US" sz="3600" dirty="0" smtClean="0"/>
          </a:p>
          <a:p>
            <a:r>
              <a:rPr lang="en-US" sz="3600" dirty="0" smtClean="0"/>
              <a:t>Skype: abdul.jalil433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466088" y="116741"/>
            <a:ext cx="10024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Teachers Identity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69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3032" y="0"/>
            <a:ext cx="12295031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u="sng" dirty="0" smtClean="0">
                <a:solidFill>
                  <a:srgbClr val="00B050"/>
                </a:solidFill>
                <a:latin typeface="Baskerville Old Face" panose="02020602080505020303" pitchFamily="18" charset="0"/>
              </a:rPr>
              <a:t>Lesson Introduction</a:t>
            </a:r>
          </a:p>
          <a:p>
            <a:pPr algn="ctr"/>
            <a:r>
              <a:rPr lang="en-US" sz="7200" b="1" dirty="0" smtClean="0">
                <a:latin typeface="Baskerville Old Face" panose="02020602080505020303" pitchFamily="18" charset="0"/>
              </a:rPr>
              <a:t>Class- </a:t>
            </a:r>
            <a:r>
              <a:rPr lang="en-US" sz="7200" b="1" dirty="0">
                <a:latin typeface="Baskerville Old Face" panose="02020602080505020303" pitchFamily="18" charset="0"/>
              </a:rPr>
              <a:t>Ten</a:t>
            </a:r>
          </a:p>
          <a:p>
            <a:pPr algn="ctr"/>
            <a:r>
              <a:rPr lang="en-US" sz="7200" b="1" dirty="0">
                <a:latin typeface="Baskerville Old Face" panose="02020602080505020303" pitchFamily="18" charset="0"/>
              </a:rPr>
              <a:t>Sub:  English</a:t>
            </a:r>
          </a:p>
          <a:p>
            <a:pPr algn="ctr"/>
            <a:r>
              <a:rPr lang="en-US" sz="7200" b="1" dirty="0" smtClean="0">
                <a:latin typeface="Baskerville Old Face" panose="02020602080505020303" pitchFamily="18" charset="0"/>
              </a:rPr>
              <a:t>Unit-Grammar</a:t>
            </a:r>
            <a:endParaRPr lang="en-US" sz="7200" b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7200" b="1" dirty="0" smtClean="0">
                <a:latin typeface="Baskerville Old Face" panose="02020602080505020303" pitchFamily="18" charset="0"/>
              </a:rPr>
              <a:t>Lesson- Dialogue</a:t>
            </a:r>
            <a:endParaRPr lang="en-US" sz="7200" b="1" dirty="0">
              <a:latin typeface="Baskerville Old Face" panose="02020602080505020303" pitchFamily="18" charset="0"/>
            </a:endParaRPr>
          </a:p>
          <a:p>
            <a:pPr algn="ctr"/>
            <a:r>
              <a:rPr lang="en-US" sz="7200" b="1" dirty="0" smtClean="0">
                <a:latin typeface="Baskerville Old Face" panose="02020602080505020303" pitchFamily="18" charset="0"/>
              </a:rPr>
              <a:t>Time-50</a:t>
            </a:r>
            <a:endParaRPr lang="en-US" sz="72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58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112542"/>
            <a:ext cx="12192000" cy="1420836"/>
          </a:xfrm>
          <a:prstGeom prst="horizontalScroll">
            <a:avLst/>
          </a:prstGeom>
          <a:solidFill>
            <a:schemeClr val="accent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What is the picture about ?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6" y="798491"/>
            <a:ext cx="10277340" cy="60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821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154547"/>
            <a:ext cx="12070079" cy="1803043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u="sng" dirty="0" smtClean="0">
                <a:solidFill>
                  <a:schemeClr val="tx1"/>
                </a:solidFill>
              </a:rPr>
              <a:t>Todays topic:</a:t>
            </a:r>
            <a:endParaRPr lang="en-US" sz="11500" b="1" u="sng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86377"/>
            <a:ext cx="12192000" cy="47716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chemeClr val="tx1"/>
                </a:solidFill>
              </a:rPr>
              <a:t>Writing</a:t>
            </a:r>
          </a:p>
          <a:p>
            <a:pPr algn="ctr"/>
            <a:r>
              <a:rPr lang="en-US" sz="16600" dirty="0" smtClean="0">
                <a:solidFill>
                  <a:schemeClr val="tx1"/>
                </a:solidFill>
              </a:rPr>
              <a:t>Dialogue</a:t>
            </a:r>
            <a:r>
              <a:rPr lang="en-US" sz="11500" dirty="0" smtClean="0">
                <a:solidFill>
                  <a:schemeClr val="tx1"/>
                </a:solidFill>
              </a:rPr>
              <a:t>.</a:t>
            </a:r>
            <a:endParaRPr lang="en-US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07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846231" y="10486"/>
            <a:ext cx="6684135" cy="83712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Objects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66540" y="990476"/>
            <a:ext cx="12026722" cy="875763"/>
          </a:xfrm>
          <a:prstGeom prst="horizontalScroll">
            <a:avLst/>
          </a:prstGeom>
          <a:solidFill>
            <a:schemeClr val="tx2">
              <a:lumMod val="7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B050"/>
                </a:solidFill>
              </a:rPr>
              <a:t>By the end of the lesson </a:t>
            </a:r>
            <a:r>
              <a:rPr lang="en-US" sz="5400" dirty="0" err="1" smtClean="0">
                <a:solidFill>
                  <a:srgbClr val="00B050"/>
                </a:solidFill>
              </a:rPr>
              <a:t>ss</a:t>
            </a:r>
            <a:r>
              <a:rPr lang="en-US" sz="5400" dirty="0" smtClean="0">
                <a:solidFill>
                  <a:srgbClr val="00B050"/>
                </a:solidFill>
              </a:rPr>
              <a:t> will be able to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9859" y="2009103"/>
            <a:ext cx="10582141" cy="9783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Talk about the importance of tree plantation.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9860" y="3036595"/>
            <a:ext cx="10582140" cy="93492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Tell the importance of Tree.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9859" y="4162308"/>
            <a:ext cx="10582141" cy="99730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Fill in the gaps.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9858" y="5283559"/>
            <a:ext cx="10582141" cy="9200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Act out a dialogue .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57571" y="2357432"/>
            <a:ext cx="824247" cy="614968"/>
          </a:xfrm>
          <a:prstGeom prst="rightArrow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57570" y="3257850"/>
            <a:ext cx="824247" cy="616574"/>
          </a:xfrm>
          <a:prstGeom prst="rightArrow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57571" y="4332743"/>
            <a:ext cx="824247" cy="679358"/>
          </a:xfrm>
          <a:prstGeom prst="rightArrow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83322" y="5416774"/>
            <a:ext cx="824247" cy="653604"/>
          </a:xfrm>
          <a:prstGeom prst="rightArrow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9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939675"/>
            <a:ext cx="12192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Look at the pictures and say what you see in </a:t>
            </a:r>
            <a:r>
              <a:rPr lang="en-US" sz="3600" b="1" dirty="0" smtClean="0"/>
              <a:t>them ?(</a:t>
            </a:r>
            <a:r>
              <a:rPr lang="en-US" sz="3600" b="1" dirty="0" err="1" smtClean="0"/>
              <a:t>indi</a:t>
            </a:r>
            <a:r>
              <a:rPr lang="en-US" sz="3600" b="1" dirty="0" smtClean="0"/>
              <a:t> 5 min</a:t>
            </a:r>
            <a:r>
              <a:rPr lang="en-US" sz="4000" b="1" dirty="0" smtClean="0"/>
              <a:t>)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47" y="3647560"/>
            <a:ext cx="3876541" cy="3100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45" y="0"/>
            <a:ext cx="6061656" cy="2939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901"/>
            <a:ext cx="5705340" cy="2899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47560"/>
            <a:ext cx="3821806" cy="3100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817" y="3647560"/>
            <a:ext cx="3810000" cy="3100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4234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7" y="154817"/>
            <a:ext cx="5689334" cy="2602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269" y="154817"/>
            <a:ext cx="6096000" cy="2602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7" y="3684896"/>
            <a:ext cx="11921812" cy="3173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156458" y="2852382"/>
            <a:ext cx="1168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What are the main reasons of lack of trees 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886045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93" y="237554"/>
            <a:ext cx="2741208" cy="23431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1" y="237556"/>
            <a:ext cx="4337714" cy="23431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65" y="4121624"/>
            <a:ext cx="5186150" cy="2428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9" y="4121624"/>
            <a:ext cx="5443183" cy="2428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59" y="251202"/>
            <a:ext cx="3460132" cy="23704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109182" y="2920621"/>
            <a:ext cx="11982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are the impact of cutting trees ?(work in Group 5 min)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5460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308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Baskerville Old Face</vt:lpstr>
      <vt:lpstr>Calibri</vt:lpstr>
      <vt:lpstr>Calibri Light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135</cp:revision>
  <dcterms:created xsi:type="dcterms:W3CDTF">2014-07-01T09:45:39Z</dcterms:created>
  <dcterms:modified xsi:type="dcterms:W3CDTF">2015-02-07T12:01:52Z</dcterms:modified>
</cp:coreProperties>
</file>